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70" r:id="rId8"/>
    <p:sldId id="271" r:id="rId9"/>
    <p:sldId id="261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2" r:id="rId18"/>
    <p:sldId id="273" r:id="rId19"/>
    <p:sldId id="274" r:id="rId20"/>
    <p:sldId id="277" r:id="rId21"/>
    <p:sldId id="276" r:id="rId22"/>
    <p:sldId id="275" r:id="rId23"/>
    <p:sldId id="278" r:id="rId24"/>
    <p:sldId id="279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238" autoAdjust="0"/>
  </p:normalViewPr>
  <p:slideViewPr>
    <p:cSldViewPr>
      <p:cViewPr>
        <p:scale>
          <a:sx n="66" d="100"/>
          <a:sy n="66" d="100"/>
        </p:scale>
        <p:origin x="-1506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332656"/>
            <a:ext cx="7632848" cy="882119"/>
          </a:xfrm>
        </p:spPr>
        <p:txBody>
          <a:bodyPr/>
          <a:lstStyle/>
          <a:p>
            <a:pPr algn="ctr"/>
            <a:r>
              <a:rPr lang="kk-KZ" b="1" dirty="0">
                <a:latin typeface="Times New Roman" pitchFamily="18" charset="0"/>
                <a:cs typeface="Times New Roman" pitchFamily="18" charset="0"/>
              </a:rPr>
              <a:t>«Кеңес ауылы жалпы орта білім беретін мектебі» КММ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3212976"/>
            <a:ext cx="741682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жарты жылды</a:t>
            </a:r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қ </a:t>
            </a:r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бойынша </a:t>
            </a:r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оқушылар мен ұстаздар жетістігі</a:t>
            </a:r>
            <a:endParaRPr lang="kk-KZ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99792" y="508518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kk-KZ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483768" y="602128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2023-2024 оқу жылы</a:t>
            </a:r>
            <a:endParaRPr lang="kk-KZ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0863" y="3751585"/>
            <a:ext cx="1666875" cy="27336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324" y="980728"/>
            <a:ext cx="2619375" cy="17430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6914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Блог-портфолио учителя-логопеда Паньковой Оксаны Григорьевны: ДОСТИЖЕНИЯ  ПЕДАГОГ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332655"/>
            <a:ext cx="7784033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kk-KZ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Аудандық «Шәкәрім оқуы», І орын </a:t>
            </a:r>
          </a:p>
          <a:p>
            <a:pPr algn="ctr"/>
            <a:r>
              <a:rPr lang="kk-KZ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Жетекші: қазақ тілі мен әдебиеті пәні мұғалімі Аскенова Г.Е</a:t>
            </a:r>
            <a:endParaRPr lang="kk-KZ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 descr="C:\Users\Acer\Downloads\2023-10-30_20-09-2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9340" y="1196752"/>
            <a:ext cx="4392488" cy="52447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448373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8" y="332655"/>
            <a:ext cx="7784033" cy="58477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kk-KZ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Аудандық «Ақберен»  өнер байқауы </a:t>
            </a:r>
            <a:endParaRPr lang="kk-KZ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Acer\Downloads\WhatsApp Image 2023-10-30 at 19.31.14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132856"/>
            <a:ext cx="1944216" cy="345638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cer\Downloads\WhatsApp Image 2023-10-30 at 19.31.13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5588" y="1767025"/>
            <a:ext cx="2149996" cy="382221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Acer\Downloads\WhatsApp Image 2023-10-30 at 19.31.13 (1)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255" y="1957513"/>
            <a:ext cx="1935696" cy="344123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Acer\Downloads\WhatsApp Image 2023-10-30 at 19.31.12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957513"/>
            <a:ext cx="1935696" cy="344123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6804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38320" y="406405"/>
            <a:ext cx="7371442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Х Республикалық  «Ақберен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»  өнер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байқауының аудандық кезеңінде</a:t>
            </a:r>
          </a:p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«Ұлттық аспапта өнер көрсету» номинациясы бойынша </a:t>
            </a:r>
          </a:p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Тлеулесова А </a:t>
            </a:r>
          </a:p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І орын,</a:t>
            </a:r>
          </a:p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Облыстық кезеңінде «Грамота»</a:t>
            </a:r>
          </a:p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Жетекшісі: Аятхан Жәнібек, қазақ тілі мен әдебиеті пән мұғалімі </a:t>
            </a:r>
            <a:endParaRPr lang="kk-KZ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Acer\Downloads\WhatsApp Image 2023-10-30 at 19.33.35 (2)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39" y="2708920"/>
            <a:ext cx="4193422" cy="292884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4099" name="Picture 3" descr="C:\Users\Acer\Downloads\WhatsApp Image 2023-10-30 at 19.33.36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7300" y="2564904"/>
            <a:ext cx="4555191" cy="29288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6949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46978" y="2780928"/>
            <a:ext cx="7552928" cy="3474720"/>
          </a:xfrm>
        </p:spPr>
        <p:txBody>
          <a:bodyPr/>
          <a:lstStyle/>
          <a:p>
            <a:pPr marL="45720" indent="0" algn="ctr">
              <a:buNone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Халықаралық «Кенгуру» ойын конкурсы</a:t>
            </a:r>
          </a:p>
          <a:p>
            <a:pPr marL="45720" indent="0" algn="ctr">
              <a:buNone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Қатысқан оқушылар саны-33</a:t>
            </a:r>
          </a:p>
          <a:p>
            <a:pPr marL="45720" indent="0" algn="ctr">
              <a:buNone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І дәрежелі-12</a:t>
            </a:r>
          </a:p>
          <a:p>
            <a:pPr marL="45720" indent="0" algn="ctr">
              <a:buNone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ІІ дәрежелі-7</a:t>
            </a:r>
          </a:p>
          <a:p>
            <a:pPr marL="45720" indent="0" algn="ctr">
              <a:buNone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ІІІ дәрежелі-3</a:t>
            </a:r>
          </a:p>
          <a:p>
            <a:pPr marL="45720" indent="0" algn="ctr">
              <a:buNone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Сертификат-11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88640"/>
            <a:ext cx="3303284" cy="23172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3599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82782" y="5229200"/>
            <a:ext cx="714016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" indent="0" algn="ctr">
              <a:buNone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Аудандық «ЖАСАЙ БЕР, ҚАЗАҚ ЕЛІ» атты ақындар мүшәйрасы</a:t>
            </a:r>
          </a:p>
          <a:p>
            <a:pPr marL="45720" indent="0" algn="ctr">
              <a:buNone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қазақ тілі мен қазақ әдебиеті пән мұғалімдері </a:t>
            </a:r>
          </a:p>
          <a:p>
            <a:pPr marL="45720" indent="0" algn="ctr">
              <a:buNone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Аскенова Г.Е ІІ орын, Аятхан Ж ІІІ орын</a:t>
            </a:r>
            <a:endParaRPr lang="kk-KZ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Acer\Downloads\WhatsApp Image 2023-10-30 at 19.58.02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3127" y="188640"/>
            <a:ext cx="2759465" cy="4905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211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19672" y="616912"/>
            <a:ext cx="64624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Республика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күніне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орай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өткен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аудандық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волейбол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оқушылар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арасында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орын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Acer\Downloads\WhatsApp Image 2023-11-15 at 16.18.24 (1).jpe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988"/>
          <a:stretch/>
        </p:blipFill>
        <p:spPr bwMode="auto">
          <a:xfrm>
            <a:off x="467544" y="2455335"/>
            <a:ext cx="3934012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cer\Downloads\WhatsApp Image 2023-11-15 at 16.18.23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5" t="25314" r="13049"/>
          <a:stretch/>
        </p:blipFill>
        <p:spPr bwMode="auto">
          <a:xfrm>
            <a:off x="4850904" y="2132856"/>
            <a:ext cx="3483428" cy="4317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7902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404664"/>
            <a:ext cx="83884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Республика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күніне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орай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Азат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ауылда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өткен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мұғалімдер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жарысында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1-орын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Acer\Downloads\WhatsApp Image 2023-11-15 at 16.21.05 (1)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2" t="28000" r="9496" b="18059"/>
          <a:stretch/>
        </p:blipFill>
        <p:spPr bwMode="auto">
          <a:xfrm>
            <a:off x="107505" y="1844825"/>
            <a:ext cx="4410236" cy="2287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cer\Downloads\WhatsApp Image 2023-11-15 at 16.21.05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9" t="16917" r="13733"/>
          <a:stretch/>
        </p:blipFill>
        <p:spPr bwMode="auto">
          <a:xfrm>
            <a:off x="4155192" y="3140968"/>
            <a:ext cx="4417251" cy="3570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2257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91680" y="404664"/>
            <a:ext cx="534127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Аудандық «Менің шағын Отаным» байқауында</a:t>
            </a:r>
          </a:p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Шолтаманов Д І орын,  Мұғаз Ризаби ІІІ орын</a:t>
            </a:r>
          </a:p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Жетекшісі: Ахметова К.Т, тарих пәнінің мұғалімі</a:t>
            </a:r>
            <a:endParaRPr lang="ru-RU" dirty="0"/>
          </a:p>
        </p:txBody>
      </p:sp>
      <p:pic>
        <p:nvPicPr>
          <p:cNvPr id="7170" name="Picture 2" descr="C:\Users\Acer\Downloads\WhatsApp Image 2023-10-30 at 19.33.34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92" b="9962"/>
          <a:stretch/>
        </p:blipFill>
        <p:spPr bwMode="auto">
          <a:xfrm>
            <a:off x="611560" y="1700808"/>
            <a:ext cx="3999328" cy="37762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Acer\Downloads\WhatsApp Image 2023-10-30 at 19.33.34 (1)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58" t="25187" r="15582" b="13580"/>
          <a:stretch/>
        </p:blipFill>
        <p:spPr bwMode="auto">
          <a:xfrm>
            <a:off x="4788024" y="1520788"/>
            <a:ext cx="2616475" cy="413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8242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19672" y="332656"/>
            <a:ext cx="549176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Аудандық география пәнінен Ұлттық олимпиада</a:t>
            </a:r>
          </a:p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ІІІ орын Жакенова А</a:t>
            </a:r>
          </a:p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Жетекшісі: Муратов Р.Д., география пәні мұғалімі</a:t>
            </a:r>
            <a:endParaRPr lang="ru-RU" dirty="0"/>
          </a:p>
        </p:txBody>
      </p:sp>
      <p:pic>
        <p:nvPicPr>
          <p:cNvPr id="8194" name="Picture 2" descr="C:\Users\Acer\Downloads\WhatsApp Image 2023-10-30 at 19.33.34 (2)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39" t="29970" r="11063"/>
          <a:stretch/>
        </p:blipFill>
        <p:spPr bwMode="auto">
          <a:xfrm>
            <a:off x="2890043" y="1628800"/>
            <a:ext cx="2951018" cy="401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5295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Acer\Downloads\WhatsApp Image 2023-10-30 at 19.33.33.jpe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31" t="14492" r="14930" b="8252"/>
          <a:stretch/>
        </p:blipFill>
        <p:spPr bwMode="auto">
          <a:xfrm>
            <a:off x="467544" y="1484784"/>
            <a:ext cx="3865924" cy="3547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Acer\Downloads\WhatsApp Image 2023-10-30 at 19.33.33 (1)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18" b="11168"/>
          <a:stretch/>
        </p:blipFill>
        <p:spPr bwMode="auto">
          <a:xfrm>
            <a:off x="4860032" y="836712"/>
            <a:ext cx="3415084" cy="5102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1374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Acer\Downloads\WhatsApp Image 2023-10-30 at 19.33.35 (1)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06742"/>
            <a:ext cx="7003863" cy="5252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9552" y="404663"/>
            <a:ext cx="75920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" indent="0">
              <a:buNone/>
            </a:pP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Аудандық мұғалімдер арасындағы волейбол ІІ орын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8843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Acer\Downloads\WhatsApp Image 2023-10-26 at 17.57.05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92"/>
          <a:stretch/>
        </p:blipFill>
        <p:spPr bwMode="auto">
          <a:xfrm>
            <a:off x="2051720" y="1412776"/>
            <a:ext cx="5472608" cy="5064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7544" y="421400"/>
            <a:ext cx="81369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" indent="0">
              <a:buNone/>
            </a:pP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Аудандық «Үздік денешынықтыру пәні мұғалімі – 2023»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374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Acer\Downloads\WhatsApp Image 2023-10-28 at 19.03.43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91397"/>
            <a:ext cx="5575548" cy="3701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Acer\Downloads\WhatsApp Image 2023-10-28 at 19.03.42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10" t="33177" r="12362" b="16419"/>
          <a:stretch/>
        </p:blipFill>
        <p:spPr bwMode="auto">
          <a:xfrm>
            <a:off x="5076056" y="2132856"/>
            <a:ext cx="368531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260648"/>
            <a:ext cx="903542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" indent="0" algn="ctr">
              <a:buNone/>
            </a:pP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Облыстық семинар «Озық педагогикалық практика:тәжірибе, </a:t>
            </a:r>
          </a:p>
          <a:p>
            <a:pPr marL="45720" indent="0" algn="ctr">
              <a:buNone/>
            </a:pP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проблемалар, даму стратегиясы»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4422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«Ақкөл арайы» газеті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5" name="Picture 3" descr="C:\Users\Acer\Downloads\2023-10-30_20-40-1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44824"/>
            <a:ext cx="7967450" cy="3874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8385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56792"/>
            <a:ext cx="3709932" cy="49465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1628" y="2153521"/>
            <a:ext cx="5004156" cy="37531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-13676" y="332656"/>
            <a:ext cx="938430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" indent="0">
              <a:buNone/>
            </a:pP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Республикалық конференция, «Көшбасшы – педагог» конкурсы, </a:t>
            </a:r>
          </a:p>
          <a:p>
            <a:pPr marL="45720" indent="0" algn="ctr">
              <a:buNone/>
            </a:pP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Астана қаласы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6292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08912" cy="1143000"/>
          </a:xfrm>
        </p:spPr>
        <p:txBody>
          <a:bodyPr/>
          <a:lstStyle/>
          <a:p>
            <a:pPr marL="0" indent="0" algn="ctr">
              <a:buNone/>
            </a:pP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2-7 сыныптар арасындағы «Зерде» ғылыми жобалар сайысының облыстық кезеңінде І орын</a:t>
            </a:r>
            <a:br>
              <a:rPr lang="kk-KZ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5-сынып оқушысы Айдарханова А, жетекшісі: Ахметова Ж.Ж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Acer\Downloads\WhatsApp Image 2023-11-16 at 09.01.44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44" t="41174" r="34557"/>
          <a:stretch/>
        </p:blipFill>
        <p:spPr bwMode="auto">
          <a:xfrm>
            <a:off x="667766" y="2024547"/>
            <a:ext cx="3439347" cy="48334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cer\Downloads\WhatsApp Image 2023-11-16 at 09.01.44 (1)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65" t="24461" r="17199" b="13189"/>
          <a:stretch/>
        </p:blipFill>
        <p:spPr bwMode="auto">
          <a:xfrm>
            <a:off x="4499992" y="2055328"/>
            <a:ext cx="3712840" cy="48040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1342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568952" cy="1143000"/>
          </a:xfrm>
        </p:spPr>
        <p:txBody>
          <a:bodyPr/>
          <a:lstStyle/>
          <a:p>
            <a:pPr marL="0" indent="0" algn="ctr">
              <a:buNone/>
            </a:pP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8-11 сыныптар арасындағы ғылыми жобалар сайысының облыстық кезеңінде </a:t>
            </a:r>
            <a:br>
              <a:rPr lang="kk-KZ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ІІ орын,  Шолтаманов Д, жетекшісі: Қуандық Ө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Acer\Downloads\WhatsApp Image 2023-11-16 at 09.01.46.jpe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4" t="7640" r="3742" b="15846"/>
          <a:stretch/>
        </p:blipFill>
        <p:spPr bwMode="auto">
          <a:xfrm>
            <a:off x="395536" y="2583047"/>
            <a:ext cx="3890429" cy="2421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Acer\Downloads\WhatsApp Image 2023-11-16 at 09.20.10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8" t="6326" r="6753" b="16205"/>
          <a:stretch/>
        </p:blipFill>
        <p:spPr bwMode="auto">
          <a:xfrm>
            <a:off x="4572000" y="1630851"/>
            <a:ext cx="4452526" cy="51961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8876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469"/>
            <a:ext cx="961256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Мектеп оқушылары арасындағы облыстық пікір сайыс турнирі</a:t>
            </a:r>
            <a:br>
              <a:rPr lang="kk-KZ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Шолтаманов Д, Жаңбырбай А</a:t>
            </a:r>
            <a:br>
              <a:rPr lang="kk-KZ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жетекшісі: Аятхан Ж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Acer\Downloads\WhatsApp Image 2023-11-16 at 09.02.23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45" t="21017" r="26984" b="9142"/>
          <a:stretch/>
        </p:blipFill>
        <p:spPr bwMode="auto">
          <a:xfrm>
            <a:off x="2809709" y="1196752"/>
            <a:ext cx="3744416" cy="378438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Acer\Downloads\WhatsApp Image 2023-11-16 at 09.28.10.jpe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10" r="4272" b="13864"/>
          <a:stretch/>
        </p:blipFill>
        <p:spPr bwMode="auto">
          <a:xfrm rot="20615945">
            <a:off x="86283" y="2281827"/>
            <a:ext cx="3145318" cy="20410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Acer\Downloads\WhatsApp Image 2023-11-16 at 09.28.07.jpe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8" t="4240" r="10071" b="3825"/>
          <a:stretch/>
        </p:blipFill>
        <p:spPr bwMode="auto">
          <a:xfrm rot="5400000">
            <a:off x="3494487" y="4219328"/>
            <a:ext cx="2150589" cy="31267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Acer\Downloads\WhatsApp Image 2023-11-16 at 09.28.02.jpe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6" t="6349" r="14538" b="6947"/>
          <a:stretch/>
        </p:blipFill>
        <p:spPr bwMode="auto">
          <a:xfrm rot="6843141">
            <a:off x="6647167" y="1785514"/>
            <a:ext cx="2046194" cy="30336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2058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48680"/>
            <a:ext cx="9289032" cy="1143000"/>
          </a:xfrm>
        </p:spPr>
        <p:txBody>
          <a:bodyPr/>
          <a:lstStyle/>
          <a:p>
            <a:pPr marL="0" indent="0" algn="ctr">
              <a:buNone/>
            </a:pP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Аудандық «Үздік бастауыш сынып мұғалімі» </a:t>
            </a:r>
            <a:br>
              <a:rPr lang="kk-KZ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І орын алып, облыстық кезеңге өтті</a:t>
            </a:r>
            <a:br>
              <a:rPr lang="kk-KZ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Ахметова Жұпар Жанболатқызы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Acer\Downloads\WhatsApp Image 2023-11-16 at 16.52.52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041" y="2564904"/>
            <a:ext cx="3600401" cy="2784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cer\Downloads\WhatsApp Image 2023-11-16 at 16.51.40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220" y="2564904"/>
            <a:ext cx="4694830" cy="2784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82013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332656"/>
            <a:ext cx="7056784" cy="1143000"/>
          </a:xfrm>
        </p:spPr>
        <p:txBody>
          <a:bodyPr/>
          <a:lstStyle/>
          <a:p>
            <a:pPr marL="0" indent="0" algn="ctr">
              <a:buNone/>
            </a:pP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Аудандық «Жыл оқушысы» сайысы</a:t>
            </a:r>
            <a:br>
              <a:rPr lang="kk-KZ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ІІ орын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C:\Users\Acer\Downloads\WhatsApp Image 2023-11-16 at 09.43.23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19" t="12309" r="17558" b="13707"/>
          <a:stretch/>
        </p:blipFill>
        <p:spPr bwMode="auto">
          <a:xfrm>
            <a:off x="1331640" y="1340768"/>
            <a:ext cx="6726471" cy="52404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1997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332656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kk-KZ" dirty="0" smtClean="0"/>
              <a:t>Аудандық семинар</a:t>
            </a:r>
            <a:endParaRPr lang="ru-RU" dirty="0"/>
          </a:p>
        </p:txBody>
      </p:sp>
      <p:pic>
        <p:nvPicPr>
          <p:cNvPr id="6146" name="Picture 2" descr="C:\Users\Acer\Downloads\WhatsApp Image 2023-11-16 at 09.35.55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87" t="20046" r="12272" b="12970"/>
          <a:stretch/>
        </p:blipFill>
        <p:spPr bwMode="auto">
          <a:xfrm>
            <a:off x="107504" y="1124744"/>
            <a:ext cx="2902857" cy="40930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Acer\Downloads\WhatsApp Image 2023-11-16 at 09.35.54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76" t="38793" r="13879" b="13206"/>
          <a:stretch/>
        </p:blipFill>
        <p:spPr bwMode="auto">
          <a:xfrm>
            <a:off x="2915816" y="2004793"/>
            <a:ext cx="3165435" cy="44814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Acer\Downloads\WhatsApp Image 2023-11-16 at 09.35.53.jpe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3" t="23982" r="13293"/>
          <a:stretch/>
        </p:blipFill>
        <p:spPr bwMode="auto">
          <a:xfrm>
            <a:off x="5868144" y="2599791"/>
            <a:ext cx="3120719" cy="3922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6107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764704"/>
            <a:ext cx="2808312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051720" y="414908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Айқанат олимпиадасының екінші кезеңіне8-сынып оқушысы Серік Айдана өтті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77851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Актобе Дарын on Instagram: &quot;🔔НАЗАР АУДАРЫҢЫЗ!!! ЖАҢАЛЫҚ!!! 💫Алғаш рет  еліміздің шалғай елді мекендеріндегі дарынды және талантты балалардың  қабілеттерін анықтап, дамыту, халықаралық олимпиадаларға қатысуға  ынталандыру мақсатында жалпы білім беретін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76672"/>
            <a:ext cx="3600400" cy="3552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27584" y="4437112"/>
            <a:ext cx="639762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Ауыл дарыны олимпидасының екінші кезеңіне: 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Жаңбырбай Адиат, 9-сынып оқушысы, химия пәнінен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Мұғаз Ризаби, 10-сынып оқушысы, информатика пәнінен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Истай Руслан, 9-сынып оқушысы, география пәнінен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Садыков Азамат, 11-сынып оқушысы, биология пәнінен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Буланбаев Асанали, 10-сынып оқушысы, биология пәнінен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Жаналин Арыстан, 9-сынып оқушысы,  тарих пәнінен өтті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324195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120</TotalTime>
  <Words>335</Words>
  <Application>Microsoft Office PowerPoint</Application>
  <PresentationFormat>Экран (4:3)</PresentationFormat>
  <Paragraphs>52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2-7 сыныптар арасындағы «Зерде» ғылыми жобалар сайысының облыстық кезеңінде І орын 5-сынып оқушысы Айдарханова А, жетекшісі: Ахметова Ж.Ж</vt:lpstr>
      <vt:lpstr>8-11 сыныптар арасындағы ғылыми жобалар сайысының облыстық кезеңінде  ІІ орын,  Шолтаманов Д, жетекшісі: Қуандық Ө</vt:lpstr>
      <vt:lpstr>Мектеп оқушылары арасындағы облыстық пікір сайыс турнирі Шолтаманов Д, Жаңбырбай А жетекшісі: Аятхан Ж</vt:lpstr>
      <vt:lpstr>Аудандық «Үздік бастауыш сынып мұғалімі»  І орын алып, облыстық кезеңге өтті Ахметова Жұпар Жанболатқызы</vt:lpstr>
      <vt:lpstr>Аудандық «Жыл оқушысы» сайысы  ІІ орын</vt:lpstr>
      <vt:lpstr>Аудандық семинар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Acer</dc:creator>
  <cp:lastModifiedBy>Acer</cp:lastModifiedBy>
  <cp:revision>32</cp:revision>
  <dcterms:created xsi:type="dcterms:W3CDTF">2023-10-30T14:02:42Z</dcterms:created>
  <dcterms:modified xsi:type="dcterms:W3CDTF">2023-12-20T11:16:23Z</dcterms:modified>
</cp:coreProperties>
</file>